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6603"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フィルム 洗心の庭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素材：コート紙</a:t>
            </a:r>
            <a:r>
              <a:rPr lang="en-US" altLang="ja-JP" sz="900" dirty="0">
                <a:latin typeface="Meiryo UI" panose="020B0604030504040204" pitchFamily="34" charset="-128"/>
                <a:ea typeface="Meiryo UI" panose="020B0604030504040204" pitchFamily="34" charset="-128"/>
              </a:rPr>
              <a:t>103kg</a:t>
            </a:r>
            <a:r>
              <a:rPr lang="ja-JP" altLang="en-US" sz="900" dirty="0">
                <a:latin typeface="Meiryo UI" panose="020B0604030504040204" pitchFamily="34" charset="-128"/>
                <a:ea typeface="Meiryo UI" panose="020B0604030504040204" pitchFamily="34" charset="-128"/>
              </a:rPr>
              <a:t>・ケント紙</a:t>
            </a:r>
            <a:r>
              <a:rPr lang="en-US" altLang="ja-JP" sz="900" dirty="0">
                <a:latin typeface="Meiryo UI" panose="020B0604030504040204" pitchFamily="34" charset="-128"/>
                <a:ea typeface="Meiryo UI" panose="020B0604030504040204" pitchFamily="34" charset="-128"/>
              </a:rPr>
              <a:t>90kg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46/2</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W500×H750mm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22kg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備考：表紙名入れ無し（印刷寸法：</a:t>
            </a:r>
            <a:r>
              <a:rPr lang="en-US" altLang="ja-JP" sz="900" dirty="0">
                <a:latin typeface="Meiryo UI" panose="020B0604030504040204" pitchFamily="34" charset="-128"/>
                <a:ea typeface="Meiryo UI" panose="020B0604030504040204" pitchFamily="34" charset="-128"/>
              </a:rPr>
              <a:t>W360×H75mm</a:t>
            </a:r>
            <a:r>
              <a:rPr lang="ja-JP" altLang="en-US" sz="900" dirty="0">
                <a:latin typeface="Meiryo UI" panose="020B0604030504040204" pitchFamily="34" charset="-128"/>
                <a:ea typeface="Meiryo UI" panose="020B0604030504040204" pitchFamily="34" charset="-128"/>
              </a:rPr>
              <a:t>以内）</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日本人の感性を調和させた趣のある坪庭を、フィルム印刷特有の美しい写真で鮮やかに表現した豪華なカレンダー。庭の造形美と詫び寂びの世界を忠実に再現し、心に安らぎを与えてくれます。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04508321-4B0E-191C-14E6-AFF6A98665C8}"/>
              </a:ext>
            </a:extLst>
          </p:cNvPr>
          <p:cNvPicPr>
            <a:picLocks noChangeAspect="1"/>
          </p:cNvPicPr>
          <p:nvPr/>
        </p:nvPicPr>
        <p:blipFill>
          <a:blip r:embed="rId5"/>
          <a:stretch>
            <a:fillRect/>
          </a:stretch>
        </p:blipFill>
        <p:spPr>
          <a:xfrm>
            <a:off x="664305" y="1353490"/>
            <a:ext cx="3679115" cy="367911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2223</TotalTime>
  <Words>138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357</cp:revision>
  <cp:lastPrinted>2021-07-20T08:57:41Z</cp:lastPrinted>
  <dcterms:created xsi:type="dcterms:W3CDTF">2021-06-21T09:41:39Z</dcterms:created>
  <dcterms:modified xsi:type="dcterms:W3CDTF">2024-07-25T02:28:19Z</dcterms:modified>
</cp:coreProperties>
</file>