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色ジャンボ文字・漢字百科（年間予定表付）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W515×H760mm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日付・前後月の数字がとても大きくて見やすいジャンボカレンダー。広いメモスペース・暦機能も整いとても実用的です。</a:t>
            </a:r>
            <a:r>
              <a:rPr lang="en-US" altLang="ja-JP" sz="1400" dirty="0"/>
              <a:t>1</a:t>
            </a:r>
            <a:r>
              <a:rPr lang="ja-JP" altLang="en-US" sz="1400" dirty="0"/>
              <a:t>日</a:t>
            </a:r>
            <a:r>
              <a:rPr lang="en-US" altLang="ja-JP" sz="1400" dirty="0"/>
              <a:t>1</a:t>
            </a:r>
            <a:r>
              <a:rPr lang="ja-JP" altLang="en-US" sz="1400" dirty="0"/>
              <a:t>語、漢字知識も身に付きます。業種を問わず年末ご挨拶用に最適です。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832C8D5-9244-CA2C-FE75-7D960D81B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55" y="1429587"/>
            <a:ext cx="3559601" cy="35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138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2024-07-25T02:28:19Z</dcterms:modified>
</cp:coreProperties>
</file>