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ジャンボ・グリーンカレンダー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W515×H760mm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備考：表紙名入れ有り（下部）（印刷寸法：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癒しを感じる緑を基調にカレンダー全体をシンプルにデザイン。書き込みやすいケイ線入りの広いメモ欄＆</a:t>
            </a:r>
            <a:r>
              <a:rPr lang="en-US" altLang="ja-JP" sz="1400" dirty="0"/>
              <a:t>6</a:t>
            </a:r>
            <a:r>
              <a:rPr lang="ja-JP" altLang="en-US" sz="1400" dirty="0"/>
              <a:t>週間表示がスケジュール管理に便利。上下</a:t>
            </a:r>
            <a:r>
              <a:rPr lang="en-US" altLang="ja-JP" sz="1400" dirty="0"/>
              <a:t>2</a:t>
            </a:r>
            <a:r>
              <a:rPr lang="ja-JP" altLang="en-US" sz="1400" dirty="0"/>
              <a:t>箇所に名入れ可能で</a:t>
            </a:r>
            <a:r>
              <a:rPr lang="en-US" altLang="ja-JP" sz="1400" dirty="0"/>
              <a:t>PR</a:t>
            </a:r>
            <a:r>
              <a:rPr lang="ja-JP" altLang="en-US" sz="1400" dirty="0"/>
              <a:t>効果がアップ！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BC38210B-D4F4-A709-177C-0B583EB65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74" y="1351228"/>
            <a:ext cx="3665301" cy="36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132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308</cp:revision>
  <cp:lastPrinted>2021-07-20T08:57:41Z</cp:lastPrinted>
  <dcterms:created xsi:type="dcterms:W3CDTF">2021-06-21T09:41:39Z</dcterms:created>
  <dcterms:modified xsi:type="dcterms:W3CDTF">2024-07-25T02:28:20Z</dcterms:modified>
</cp:coreProperties>
</file>