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Like it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！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Color Jumbo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素材：ケント紙・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75kg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W515×H760mm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W360×H75mm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各月、パステル調のカラーで彩られたシンプルでおしゃれなデザインのカレンダー。見やすくスッキリした大きな数字と、ケイ線入りの広いメモ欄は実用的。業種を問わず、年末ご挨拶用に最適です。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0BC008AB-0F09-E04D-61D2-620053CE4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400" y="1411148"/>
            <a:ext cx="3607704" cy="360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1850</TotalTime>
  <Words>129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327</cp:revision>
  <cp:lastPrinted>2021-07-20T08:57:41Z</cp:lastPrinted>
  <dcterms:created xsi:type="dcterms:W3CDTF">2021-06-21T09:41:39Z</dcterms:created>
  <dcterms:modified xsi:type="dcterms:W3CDTF">2024-07-25T02:28:20Z</dcterms:modified>
</cp:coreProperties>
</file>