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イヤープランナー（年表）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W515×H760mm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年間予定がひと目で確認できる人気のイヤープランナー。月ごとに色分けされた、カラフルカラーがとても見やすくて大人気！メモ欄が広く、書き込みやすいのでスケジュール管理に便利です。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A46CA0BE-C821-2AFB-8DA6-1D8562B1A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422052"/>
            <a:ext cx="3599237" cy="35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1925</TotalTime>
  <Words>118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329</cp:revision>
  <cp:lastPrinted>2021-07-20T08:57:41Z</cp:lastPrinted>
  <dcterms:created xsi:type="dcterms:W3CDTF">2021-06-21T09:41:39Z</dcterms:created>
  <dcterms:modified xsi:type="dcterms:W3CDTF">2024-07-25T02:28:21Z</dcterms:modified>
</cp:coreProperties>
</file>