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Leaf（リーフ）送れるカレンダー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上質紙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A/4切・8枚（434×300mm）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44.5g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植物油インクを利用しグリーンを基調にデザインされた地球環境に優しく癒やされるカレンダーです。ミシン目入りで切り取りやすく、折って立たせるのもしやすい仕様がGOOD！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