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8" d="100"/>
          <a:sy n="98" d="100"/>
        </p:scale>
        <p:origin x="414"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今日は何色？～</a:t>
            </a:r>
            <a:r>
              <a:rPr lang="en-US" altLang="ja-JP" sz="2000" dirty="0">
                <a:solidFill>
                  <a:schemeClr val="bg1"/>
                </a:solidFill>
                <a:latin typeface="Meiryo UI" panose="020B0604030504040204" pitchFamily="34" charset="-128"/>
                <a:ea typeface="Meiryo UI" panose="020B0604030504040204" pitchFamily="34" charset="-128"/>
              </a:rPr>
              <a:t>IRODORI</a:t>
            </a:r>
            <a:r>
              <a:rPr lang="ja-JP" altLang="en-US" sz="2000" dirty="0">
                <a:solidFill>
                  <a:schemeClr val="bg1"/>
                </a:solidFill>
                <a:latin typeface="Meiryo UI" panose="020B0604030504040204" pitchFamily="34" charset="-128"/>
                <a:ea typeface="Meiryo UI" panose="020B0604030504040204" pitchFamily="34" charset="-128"/>
              </a:rPr>
              <a:t>～（ホットメルト製本）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素材：マットコート紙・</a:t>
            </a:r>
            <a:r>
              <a:rPr lang="en-US" altLang="ja-JP" sz="900" dirty="0">
                <a:latin typeface="Meiryo UI" panose="020B0604030504040204" pitchFamily="34" charset="-128"/>
                <a:ea typeface="Meiryo UI" panose="020B0604030504040204" pitchFamily="34" charset="-128"/>
              </a:rPr>
              <a:t>86kg</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46/4</a:t>
            </a:r>
            <a:r>
              <a:rPr lang="ja-JP" altLang="en-US" sz="900" dirty="0">
                <a:latin typeface="Meiryo UI" panose="020B0604030504040204" pitchFamily="34" charset="-128"/>
                <a:ea typeface="Meiryo UI" panose="020B0604030504040204" pitchFamily="34" charset="-128"/>
              </a:rPr>
              <a:t>切・</a:t>
            </a:r>
            <a:r>
              <a:rPr lang="en-US" altLang="ja-JP" sz="900" dirty="0">
                <a:latin typeface="Meiryo UI" panose="020B0604030504040204" pitchFamily="34" charset="-128"/>
                <a:ea typeface="Meiryo UI" panose="020B0604030504040204" pitchFamily="34" charset="-128"/>
              </a:rPr>
              <a:t>13</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W380×H525mm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50</a:t>
            </a:r>
            <a:r>
              <a:rPr lang="ja-JP" altLang="en-US" sz="900" dirty="0">
                <a:latin typeface="Meiryo UI" panose="020B0604030504040204" pitchFamily="34" charset="-128"/>
                <a:ea typeface="Meiryo UI" panose="020B0604030504040204" pitchFamily="34" charset="-128"/>
              </a:rPr>
              <a:t>冊（</a:t>
            </a:r>
            <a:r>
              <a:rPr lang="en-US" altLang="ja-JP" sz="900" dirty="0">
                <a:latin typeface="Meiryo UI" panose="020B0604030504040204" pitchFamily="34" charset="-128"/>
                <a:ea typeface="Meiryo UI" panose="020B0604030504040204" pitchFamily="34" charset="-128"/>
              </a:rPr>
              <a:t>14kg</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備考：表紙名入れ有り（印刷寸法：</a:t>
            </a:r>
            <a:r>
              <a:rPr lang="en-US" altLang="ja-JP" sz="900" dirty="0">
                <a:latin typeface="Meiryo UI" panose="020B0604030504040204" pitchFamily="34" charset="-128"/>
                <a:ea typeface="Meiryo UI" panose="020B0604030504040204" pitchFamily="34" charset="-128"/>
              </a:rPr>
              <a:t>W340×H60mm</a:t>
            </a:r>
            <a:r>
              <a:rPr lang="ja-JP" altLang="en-US" sz="900" dirty="0">
                <a:latin typeface="Meiryo UI" panose="020B0604030504040204" pitchFamily="34" charset="-128"/>
                <a:ea typeface="Meiryo UI" panose="020B0604030504040204" pitchFamily="34" charset="-128"/>
              </a:rPr>
              <a:t>以内）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47859"/>
          </a:xfrm>
          <a:prstGeom prst="rect">
            <a:avLst/>
          </a:prstGeom>
          <a:noFill/>
        </p:spPr>
        <p:txBody>
          <a:bodyPr wrap="square" lIns="0" tIns="46800" rIns="0" spcCol="360000" rtlCol="0">
            <a:spAutoFit/>
          </a:bodyPr>
          <a:lstStyle/>
          <a:p>
            <a:pPr algn="just"/>
            <a:r>
              <a:rPr lang="ja-JP" altLang="en-US" sz="1400" dirty="0"/>
              <a:t>七草は若菜色、ハロウィンはパンプキンなど、暦情報やカラーイメージを元に</a:t>
            </a:r>
            <a:r>
              <a:rPr lang="en-US" altLang="ja-JP" sz="1400" dirty="0"/>
              <a:t>365</a:t>
            </a:r>
            <a:r>
              <a:rPr lang="ja-JP" altLang="en-US" sz="1400" dirty="0"/>
              <a:t>日、</a:t>
            </a:r>
            <a:r>
              <a:rPr lang="en-US" altLang="ja-JP" sz="1400" dirty="0"/>
              <a:t>365</a:t>
            </a:r>
            <a:r>
              <a:rPr lang="ja-JP" altLang="en-US" sz="1400" dirty="0"/>
              <a:t>色を選定！カラーアイコンを組合せた上部の鮮やかな幾何学模様が特徴のカラフルなカレンダーです。</a:t>
            </a:r>
            <a:r>
              <a:rPr lang="en-US" altLang="ja-JP" sz="1400" dirty="0"/>
              <a:t>※</a:t>
            </a:r>
            <a:r>
              <a:rPr lang="ja-JP" altLang="en-US" sz="1400" dirty="0"/>
              <a:t>掲載している価格は、</a:t>
            </a:r>
            <a:r>
              <a:rPr lang="en-US" altLang="ja-JP" sz="1400" dirty="0"/>
              <a:t>100</a:t>
            </a:r>
            <a:r>
              <a:rPr lang="ja-JP" altLang="en-US" sz="1400" dirty="0"/>
              <a:t>冊の場合の</a:t>
            </a:r>
            <a:r>
              <a:rPr lang="en-US" altLang="ja-JP" sz="1400" dirty="0"/>
              <a:t>1</a:t>
            </a:r>
            <a:r>
              <a:rPr lang="ja-JP" altLang="en-US" sz="1400" dirty="0"/>
              <a:t>冊単価になります。価格については、お見積り依頼後に担当スタッフから別途ご案内いたします。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6" name="図 25">
            <a:extLst>
              <a:ext uri="{FF2B5EF4-FFF2-40B4-BE49-F238E27FC236}">
                <a16:creationId xmlns:a16="http://schemas.microsoft.com/office/drawing/2014/main" id="{245B5B9F-6992-B8CA-86F8-30DFBABB2457}"/>
              </a:ext>
            </a:extLst>
          </p:cNvPr>
          <p:cNvPicPr>
            <a:picLocks noChangeAspect="1"/>
          </p:cNvPicPr>
          <p:nvPr/>
        </p:nvPicPr>
        <p:blipFill>
          <a:blip r:embed="rId5"/>
          <a:stretch>
            <a:fillRect/>
          </a:stretch>
        </p:blipFill>
        <p:spPr>
          <a:xfrm>
            <a:off x="633981" y="1322393"/>
            <a:ext cx="3728531" cy="372853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1800</TotalTime>
  <Words>136</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322</cp:revision>
  <cp:lastPrinted>2021-07-20T08:57:41Z</cp:lastPrinted>
  <dcterms:created xsi:type="dcterms:W3CDTF">2021-06-21T09:41:39Z</dcterms:created>
  <dcterms:modified xsi:type="dcterms:W3CDTF">2024-07-25T02:28:21Z</dcterms:modified>
</cp:coreProperties>
</file>