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和紙重草子（わしえぞうし）（ホットメルト製本）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素材：上質紙・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90kg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季節の色模様を重ねた和紙で表現。読みやすくてスタイリッシュなフォントを使い、リビングにも和室にも調和する和風＆モダンなインテリアカレンダー。メモスペースも広く使い勝手も抜群です。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ED375168-82C0-A493-6713-FD84B7109E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458" y="1366168"/>
            <a:ext cx="3684756" cy="368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2981</TotalTime>
  <Words>134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407</cp:revision>
  <cp:lastPrinted>2021-07-20T08:57:41Z</cp:lastPrinted>
  <dcterms:created xsi:type="dcterms:W3CDTF">2021-06-21T09:41:39Z</dcterms:created>
  <dcterms:modified xsi:type="dcterms:W3CDTF">2024-07-25T02:28:22Z</dcterms:modified>
</cp:coreProperties>
</file>