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ANTIQUE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（アンティーク）（ホットメルト製本）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素材：クラフト紙・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73kg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03241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クラフト紙の自然な風合いを活かし、細部にまでこだわりアンティーク調のデザインに仕上げたカレンダーです。お部屋のアクセントとしてインテリアの役割も果たしてくれます。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80B6DEE7-9F18-E3F6-4D2B-FE89F95646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91" y="1411148"/>
            <a:ext cx="3650710" cy="365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2474</TotalTime>
  <Words>123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379</cp:revision>
  <cp:lastPrinted>2021-07-20T08:57:41Z</cp:lastPrinted>
  <dcterms:created xsi:type="dcterms:W3CDTF">2021-06-21T09:41:39Z</dcterms:created>
  <dcterms:modified xsi:type="dcterms:W3CDTF">2024-07-25T02:28:22Z</dcterms:modified>
</cp:coreProperties>
</file>