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0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6603"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暦のある暮らし（ホットメルト製本）</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素材：上質紙・</a:t>
            </a:r>
            <a:r>
              <a:rPr lang="en-US" altLang="ja-JP" sz="900" dirty="0">
                <a:latin typeface="Meiryo UI" panose="020B0604030504040204" pitchFamily="34" charset="-128"/>
                <a:ea typeface="Meiryo UI" panose="020B0604030504040204" pitchFamily="34" charset="-128"/>
              </a:rPr>
              <a:t>90kg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46/4</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W380×H525mm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15kg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W340×H60mm</a:t>
            </a:r>
            <a:r>
              <a:rPr lang="ja-JP" altLang="en-US" sz="900" dirty="0">
                <a:latin typeface="Meiryo UI" panose="020B0604030504040204" pitchFamily="34" charset="-128"/>
                <a:ea typeface="Meiryo UI" panose="020B0604030504040204" pitchFamily="34" charset="-128"/>
              </a:rPr>
              <a:t>以内）</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季節の移ろいや動植物の様子を短い言葉で表現した七十二候と二十四節気を表示した和の伝統を感じることができるカレンダー。伝統模様と着物をイメージした配色で四季折々の季節感を表現します。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25B64A12-D5B4-8A95-3A7A-269E3059E5C9}"/>
              </a:ext>
            </a:extLst>
          </p:cNvPr>
          <p:cNvPicPr>
            <a:picLocks noChangeAspect="1"/>
          </p:cNvPicPr>
          <p:nvPr/>
        </p:nvPicPr>
        <p:blipFill>
          <a:blip r:embed="rId5"/>
          <a:stretch>
            <a:fillRect/>
          </a:stretch>
        </p:blipFill>
        <p:spPr>
          <a:xfrm>
            <a:off x="731129" y="1390460"/>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2544</TotalTime>
  <Words>137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384</cp:revision>
  <cp:lastPrinted>2021-07-20T08:57:41Z</cp:lastPrinted>
  <dcterms:created xsi:type="dcterms:W3CDTF">2021-06-21T09:41:39Z</dcterms:created>
  <dcterms:modified xsi:type="dcterms:W3CDTF">2024-07-25T02:28:23Z</dcterms:modified>
</cp:coreProperties>
</file>