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SOU </a:t>
            </a:r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SOU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（そう・そう）（ホットメルト製本）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京都のテキスタイルブランド、</a:t>
            </a:r>
            <a:r>
              <a:rPr lang="en-US" altLang="ja-JP" sz="1400" dirty="0"/>
              <a:t>SOU</a:t>
            </a:r>
            <a:r>
              <a:rPr lang="ja-JP" altLang="en-US" sz="1400" dirty="0"/>
              <a:t>・</a:t>
            </a:r>
            <a:r>
              <a:rPr lang="en-US" altLang="ja-JP" sz="1400" dirty="0"/>
              <a:t>SOU</a:t>
            </a:r>
            <a:r>
              <a:rPr lang="ja-JP" altLang="en-US" sz="1400" dirty="0"/>
              <a:t>とコラボしたカレンダー。「季節の食べ物」をテーマに、様々な野菜・果物を</a:t>
            </a:r>
            <a:r>
              <a:rPr lang="en-US" altLang="ja-JP" sz="1400" dirty="0"/>
              <a:t>SOU</a:t>
            </a:r>
            <a:r>
              <a:rPr lang="ja-JP" altLang="en-US" sz="1400" dirty="0"/>
              <a:t>・</a:t>
            </a:r>
            <a:r>
              <a:rPr lang="en-US" altLang="ja-JP" sz="1400" dirty="0"/>
              <a:t>SOU</a:t>
            </a:r>
            <a:r>
              <a:rPr lang="ja-JP" altLang="en-US" sz="1400" dirty="0"/>
              <a:t>流にデザインしたポップなテキスタイルを楽しめます。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76E23C9-7742-A90F-668B-0B22BDC58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57" y="1371902"/>
            <a:ext cx="3600002" cy="36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134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2024-07-25T02:28:23Z</dcterms:modified>
</cp:coreProperties>
</file>