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YELL~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エール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~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（湯本ツヨシ作品集）（ホットメルト製本）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素材：上質紙・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032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どこかで孤独を感じている人に、日々の素晴らしさ・楽しさを伝える詩人、湯本ツヨシ氏。人々を感動させる氏の作品の魅力を凝縮した、気持ちが前向きになるカレンダーです。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47331D15-809B-7AFF-7880-10ED55B08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81" y="1388528"/>
            <a:ext cx="3631254" cy="363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2463</TotalTime>
  <Words>140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378</cp:revision>
  <cp:lastPrinted>2021-07-20T08:57:41Z</cp:lastPrinted>
  <dcterms:created xsi:type="dcterms:W3CDTF">2021-06-21T09:41:39Z</dcterms:created>
  <dcterms:modified xsi:type="dcterms:W3CDTF">2024-07-25T02:28:23Z</dcterms:modified>
</cp:coreProperties>
</file>