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幸せを運ぶカレンダー（</a:t>
            </a:r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Pavish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Pattern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）（ホットメルト製本）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世界中のラッキーアイテム＆カラーをモチーフにした総柄を製作しているブランド、パビッシュパターンとのコラボカレンダー。毎ページにラッキーモチーフに関するコラムを掲載しています。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400E5264-7DB5-AEC7-7347-49065FC36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389105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1169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2024-07-25T02:28:24Z</dcterms:modified>
</cp:coreProperties>
</file>