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エコカレンダー（ホットメルト製本）</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色上質紙</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46/4切・13枚（525×380mm）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73g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季節の植物をモチーフにしたナチュラル志向なデザインがセンス良くておしゃれなカレンダーです。地球環境に優しくしようという心持ちが現れており、グリーンを基調に目にも優しい点も◎！</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