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グリーンカレンダー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カレンダー全体を目に優しく、癒しを感じるグリーンを基調にシンプルにデザインした卓上カレンダー。広いメモ欄と裏面の予定表はスケジュール管理に便利です。年末のご挨拶用ノベルティに最適！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81D107A9-47A3-1E74-435A-DF25EABC7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42" y="1347943"/>
            <a:ext cx="3713939" cy="37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2847</TotalTime>
  <Words>123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397</cp:revision>
  <cp:lastPrinted>2021-07-20T08:57:41Z</cp:lastPrinted>
  <dcterms:created xsi:type="dcterms:W3CDTF">2021-06-21T09:41:39Z</dcterms:created>
  <dcterms:modified xsi:type="dcterms:W3CDTF">2024-07-25T02:28:24Z</dcterms:modified>
</cp:coreProperties>
</file>