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スタイリッシュ・カラー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部（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包装：専用袋付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スッキリ＆おしゃれなデザインのカラー卓上カレンダー。メモ欄が広く書き込みやすく、明るい</a:t>
            </a:r>
            <a:r>
              <a:rPr lang="en-US" altLang="ja-JP" sz="1400" dirty="0"/>
              <a:t>6</a:t>
            </a:r>
            <a:r>
              <a:rPr lang="ja-JP" altLang="en-US" sz="1400" dirty="0"/>
              <a:t>パターンの配色が特徴です。裏面はスケジュール管理しやすい予定表になっているのでとても便利。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B4C5AC1-4E90-E4D4-FE14-6F5F75547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74" y="1411148"/>
            <a:ext cx="3566521" cy="35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121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303</cp:revision>
  <cp:lastPrinted>2021-07-20T08:57:41Z</cp:lastPrinted>
  <dcterms:created xsi:type="dcterms:W3CDTF">2021-06-21T09:41:39Z</dcterms:created>
  <dcterms:modified xsi:type="dcterms:W3CDTF">2024-07-25T02:28:25Z</dcterms:modified>
</cp:coreProperties>
</file>