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 ! Color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淡いパステル調のカラーがデスクを華やかに彩る。すっきりシンプルデザインで見やすいファインカラーの卓上カレンダー。裏返すと６ヶ月先までの予定がひと目で見れて予定管理に便利です。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CF03CFB4-9711-203E-8BEE-F63B1FA62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84" y="1364647"/>
            <a:ext cx="3617985" cy="36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</TotalTime>
  <Words>121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392</cp:revision>
  <cp:lastPrinted>2021-07-20T08:57:41Z</cp:lastPrinted>
  <dcterms:created xsi:type="dcterms:W3CDTF">2021-06-21T09:41:39Z</dcterms:created>
  <dcterms:modified xsi:type="dcterms:W3CDTF">2024-07-25T02:28:25Z</dcterms:modified>
</cp:coreProperties>
</file>