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すまいる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部（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包装：専用袋付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わんちゃん＆ねこちゃんのかわいい写真に、心和む言葉を添えた人気の卓上カレンダー。裏面はメモ欄が広く書き込みやすい実用的な仕様になっています。カラフルで明るく、見やすいデザインです。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F57E986-A878-F960-76DA-3F298FEE3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17" y="1334029"/>
            <a:ext cx="3648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1233</TotalTime>
  <Words>123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286</cp:revision>
  <cp:lastPrinted>2021-07-20T08:57:41Z</cp:lastPrinted>
  <dcterms:created xsi:type="dcterms:W3CDTF">2021-06-21T09:41:39Z</dcterms:created>
  <dcterms:modified xsi:type="dcterms:W3CDTF">2024-07-25T02:28:26Z</dcterms:modified>
</cp:coreProperties>
</file>