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幸せを運ぶカレンダー（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Pavish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Pattern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世界中のラッキーアイテム＆カラーをモチーフにした総柄を制作しているブランド、パビッシュパターンとコラボした卓上カレンダー。かわいいイラストと心地よい色がデスクを彩ってくれます。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05B8A67-6D98-5A91-5EBB-9A26713F2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18" y="1354727"/>
            <a:ext cx="3675029" cy="36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</TotalTime>
  <Words>123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289</cp:revision>
  <cp:lastPrinted>2021-07-20T08:57:41Z</cp:lastPrinted>
  <dcterms:created xsi:type="dcterms:W3CDTF">2021-06-21T09:41:39Z</dcterms:created>
  <dcterms:modified xsi:type="dcterms:W3CDTF">2024-07-25T02:28:26Z</dcterms:modified>
</cp:coreProperties>
</file>