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卓上 リラックスタイム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マットコート紙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155×180mm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135g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パステルカラーを基調とした優しさと癒やしを与えてくれるデザインが、心をほっとさせてくれる卓上カレンダーです。オリジナル名入れも可能なため、新年のご挨拶用等におすすめ。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