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30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卓上 マンスリーカラー（インデックス付）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135kg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W180×H155mm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部（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包装：専用袋付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備考：スタンドに箔押し（印刷寸法：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W140×H15mm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en-US" altLang="ja-JP" sz="1400" dirty="0"/>
              <a:t>12</a:t>
            </a:r>
            <a:r>
              <a:rPr lang="ja-JP" altLang="en-US" sz="1400" dirty="0"/>
              <a:t>色展開でポップ＆カラフルなインデックス付き卓上カレンダー。すっきりデザインで見やすく、使い勝手抜群！前月・後月・後々月の表示と、裏面の広いフリーメモ欄が予定管理に便利です。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93A743A7-2539-3644-E45C-4CCD31F582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550" y="1408344"/>
            <a:ext cx="3538841" cy="353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1351</TotalTime>
  <Words>127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297</cp:revision>
  <cp:lastPrinted>2021-07-20T08:57:41Z</cp:lastPrinted>
  <dcterms:created xsi:type="dcterms:W3CDTF">2021-06-21T09:41:39Z</dcterms:created>
  <dcterms:modified xsi:type="dcterms:W3CDTF">2024-07-25T02:28:26Z</dcterms:modified>
</cp:coreProperties>
</file>