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41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6603"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 </a:t>
            </a:r>
            <a:r>
              <a:rPr lang="en-US" altLang="ja-JP" sz="2000" dirty="0">
                <a:solidFill>
                  <a:schemeClr val="bg1"/>
                </a:solidFill>
                <a:latin typeface="Meiryo UI" panose="020B0604030504040204" pitchFamily="34" charset="-128"/>
                <a:ea typeface="Meiryo UI" panose="020B0604030504040204" pitchFamily="34" charset="-128"/>
              </a:rPr>
              <a:t>Like it ! Simple</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素材：マットコート紙・</a:t>
            </a:r>
            <a:r>
              <a:rPr lang="en-US" altLang="ja-JP" sz="900" dirty="0">
                <a:latin typeface="Meiryo UI" panose="020B0604030504040204" pitchFamily="34" charset="-128"/>
                <a:ea typeface="Meiryo UI" panose="020B0604030504040204" pitchFamily="34" charset="-128"/>
              </a:rPr>
              <a:t>135kg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W180×H155mm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部（</a:t>
            </a:r>
            <a:r>
              <a:rPr lang="en-US" altLang="ja-JP" sz="900" dirty="0">
                <a:latin typeface="Meiryo UI" panose="020B0604030504040204" pitchFamily="34" charset="-128"/>
                <a:ea typeface="Meiryo UI" panose="020B0604030504040204" pitchFamily="34" charset="-128"/>
              </a:rPr>
              <a:t>11kg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包装：専用袋付</a:t>
            </a:r>
          </a:p>
          <a:p>
            <a:r>
              <a:rPr lang="ja-JP" altLang="en-US" sz="900" dirty="0">
                <a:latin typeface="Meiryo UI" panose="020B0604030504040204" pitchFamily="34" charset="-128"/>
                <a:ea typeface="Meiryo UI" panose="020B0604030504040204" pitchFamily="34" charset="-128"/>
              </a:rPr>
              <a:t>備考：スタンドに箔押し（印刷寸法：</a:t>
            </a:r>
            <a:r>
              <a:rPr lang="en-US" altLang="ja-JP" sz="900" dirty="0">
                <a:latin typeface="Meiryo UI" panose="020B0604030504040204" pitchFamily="34" charset="-128"/>
                <a:ea typeface="Meiryo UI" panose="020B0604030504040204" pitchFamily="34" charset="-128"/>
              </a:rPr>
              <a:t>W140×H15mm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業種を問わず年末のご挨拶用名入れノベルティとして人気のシンプルで使いやすい卓上カレンダー。令和と平成・昭和それぞれからの通年年数もひと目で分かります。裏面の予定表もとても便利です。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2" name="図 81">
            <a:extLst>
              <a:ext uri="{FF2B5EF4-FFF2-40B4-BE49-F238E27FC236}">
                <a16:creationId xmlns:a16="http://schemas.microsoft.com/office/drawing/2014/main" id="{49231625-ECF5-A139-E4E3-41D40D186713}"/>
              </a:ext>
            </a:extLst>
          </p:cNvPr>
          <p:cNvPicPr>
            <a:picLocks noChangeAspect="1"/>
          </p:cNvPicPr>
          <p:nvPr/>
        </p:nvPicPr>
        <p:blipFill>
          <a:blip r:embed="rId5"/>
          <a:stretch>
            <a:fillRect/>
          </a:stretch>
        </p:blipFill>
        <p:spPr>
          <a:xfrm>
            <a:off x="681171" y="1418749"/>
            <a:ext cx="3642494" cy="364249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2089</TotalTime>
  <Words>126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347</cp:revision>
  <cp:lastPrinted>2021-07-20T08:57:41Z</cp:lastPrinted>
  <dcterms:created xsi:type="dcterms:W3CDTF">2021-06-21T09:41:39Z</dcterms:created>
  <dcterms:modified xsi:type="dcterms:W3CDTF">2024-07-25T02:28:27Z</dcterms:modified>
</cp:coreProperties>
</file>