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8" d="100"/>
          <a:sy n="98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6603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卓上 ワイドプラン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素材：マットコート紙・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135kg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W180×H155mm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部（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包装：専用袋付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備考：スタンドに箔押し（印刷寸法：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W140×H15mm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ワイドなメモスペースで書き込みやすい！</a:t>
            </a:r>
            <a:r>
              <a:rPr lang="en-US" altLang="ja-JP" sz="1400" dirty="0"/>
              <a:t>3</a:t>
            </a:r>
            <a:r>
              <a:rPr lang="ja-JP" altLang="en-US" sz="1400" dirty="0"/>
              <a:t>色文字で見やすい卓上カレンダー。令和と平成・昭和それぞれからの通年年数もひと目で分かります。年末のご挨拶用名入れノベルティとして人気です。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F7B3CEC5-7D53-C3BF-D652-00AD166E45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805" y="1399141"/>
            <a:ext cx="3630616" cy="363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3050</TotalTime>
  <Words>121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413</cp:revision>
  <cp:lastPrinted>2021-07-20T08:57:41Z</cp:lastPrinted>
  <dcterms:created xsi:type="dcterms:W3CDTF">2021-06-21T09:41:39Z</dcterms:created>
  <dcterms:modified xsi:type="dcterms:W3CDTF">2024-07-25T02:28:27Z</dcterms:modified>
</cp:coreProperties>
</file>