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卓上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Like it ! </a:t>
            </a:r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BIg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W257×H178mm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部（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包装：専用袋はついていません。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見やすく、メモも沢山書き込める</a:t>
            </a:r>
            <a:r>
              <a:rPr lang="en-US" altLang="ja-JP" sz="1400" dirty="0" err="1"/>
              <a:t>BIg</a:t>
            </a:r>
            <a:r>
              <a:rPr lang="ja-JP" altLang="en-US" sz="1400" dirty="0"/>
              <a:t>な卓上カレンダー。機能性を重視した、遠くからも見やすい大きな文字と広いメモ欄、前月・後月・後々月の表示が特徴です。お家でも職場でも重宝します。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85FD7C35-28D1-719D-DEEF-11EFC5DD2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14" y="1324914"/>
            <a:ext cx="3709076" cy="370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2785</TotalTime>
  <Words>134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390</cp:revision>
  <cp:lastPrinted>2021-07-20T08:57:41Z</cp:lastPrinted>
  <dcterms:created xsi:type="dcterms:W3CDTF">2021-06-21T09:41:39Z</dcterms:created>
  <dcterms:modified xsi:type="dcterms:W3CDTF">2024-07-25T02:28:27Z</dcterms:modified>
</cp:coreProperties>
</file>