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さくらの香り石けん</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せっけん</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個装サイズ：約9×6.5×2cm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デザイン袋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上品なさくらの香りが楽しめる石けんです。パッケージデザインも淡いピンク色を基調にしており見た目にもオシャレなため、イベントやキャンペーンで配布するノベルティ用に最適。※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