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ミスティック ステンレス携帯マグボトル450ml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ステンレス・ポリプロピレン・シリコンゴム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約直径6.3×23cm 箱サイズ：7×7×24.5cm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450ml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氷なども入れやすく洗うのも簡単な広口タイプ450mlステンレス携帯マグボトル。ランチ用からスポーツ用などまで、幅広いシーンで使いやすいサイズ感とスタイリッシュな見た目が高ポイント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