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MIP フードポッド300ml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ステンレス、ポリプロピレン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約直径8×13cm 箱サイズ：約8.4×8.4×14.2ｃｍ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300ml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300mlサイズのシンプルでスタイリッシュなフードポットです。ステンレス製で保冷・保温効果が高いため、温かいスープやポトフはもちろん、冷静サラダやフルーツなどにもおすすめ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