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9" autoAdjust="0"/>
    <p:restoredTop sz="94677"/>
  </p:normalViewPr>
  <p:slideViewPr>
    <p:cSldViewPr snapToGrid="0" snapToObjects="1">
      <p:cViewPr varScale="1">
        <p:scale>
          <a:sx n="90" d="100"/>
          <a:sy n="90" d="100"/>
        </p:scale>
        <p:origin x="4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Be-Side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ハンディマグ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素材：ステンレス鋼・ポリプロピレン・シリコンゴム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7.5×21.5cm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箱サイズ：約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7.8×7.8×22.5cm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 持ち手付きのフタが持ち歩きにも便利な</a:t>
            </a:r>
            <a:r>
              <a:rPr lang="en-US" altLang="ja-JP" sz="1600" dirty="0"/>
              <a:t>500ml</a:t>
            </a:r>
            <a:r>
              <a:rPr lang="ja-JP" altLang="en-US" sz="1600" dirty="0"/>
              <a:t>ハンディマグボトル。真空二重構造で保冷温効果が高く、美味しい飲み物をそのままの温度で持ち歩けます。オリジナル名入れも可能です。</a:t>
            </a:r>
            <a:endParaRPr lang="en-US" altLang="ja-JP" sz="1600" dirty="0"/>
          </a:p>
          <a:p>
            <a:pPr algn="just"/>
            <a:r>
              <a:rPr lang="en-US" altLang="ja-JP" sz="1200" dirty="0"/>
              <a:t>※</a:t>
            </a:r>
            <a:r>
              <a:rPr lang="ja-JP" altLang="en-US" sz="1200" dirty="0"/>
              <a:t>こちらの商品は、最小ロット数単位（倍数）のみの承りになります。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7A50784-9F91-2234-5920-6E9D509F2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8" y="1463747"/>
            <a:ext cx="3508301" cy="35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2025-01-24T07:49:52Z</dcterms:modified>
</cp:coreProperties>
</file>