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Smoo(スムゥー)マグカップ370ml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約直径8.8×11.5cm 箱サイズ：約12×9×12.5cm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370ml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どこか親しみを感じさせる柔らかな曲線の形状がオシャレな370mlサイズのステンレスマグカップです。ライトグリーン、ライトブラウン、ライトブルーの全3色展開から選択可能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