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73" d="100"/>
          <a:sy n="73" d="100"/>
        </p:scale>
        <p:origin x="84" y="5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2025/3/25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Smoo(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スムゥー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蓋付マグカップ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350ml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色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素材：ステンレス鋼・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・シリコンゴム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サイズ：約直径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8.6×10.5cm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　　箱サイズ：約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9.5×9.5×11.5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ｃｍ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容量：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350ml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蓋付きでホコリなどの侵入を防ぐとともに保冷・保温力を高めてくれる</a:t>
            </a:r>
            <a:r>
              <a:rPr lang="en-US" altLang="ja-JP" sz="1600" dirty="0"/>
              <a:t>350ml</a:t>
            </a:r>
            <a:r>
              <a:rPr lang="ja-JP" altLang="en-US" sz="1600" dirty="0"/>
              <a:t>サイズのマグカップです。ライトグリーン、ライトブラウン、ライトブルーの全</a:t>
            </a:r>
            <a:r>
              <a:rPr lang="en-US" altLang="ja-JP" sz="1600" dirty="0"/>
              <a:t>3</a:t>
            </a:r>
            <a:r>
              <a:rPr lang="ja-JP" altLang="en-US" sz="1600" dirty="0"/>
              <a:t>色展開から選択可能。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E421A749-89B3-35E1-2751-BB94716EB6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887" y="1368483"/>
            <a:ext cx="3618938" cy="361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733</TotalTime>
  <Words>84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kilamek57</cp:lastModifiedBy>
  <cp:revision>257</cp:revision>
  <cp:lastPrinted>2021-07-20T08:57:41Z</cp:lastPrinted>
  <dcterms:created xsi:type="dcterms:W3CDTF">2021-06-21T09:41:39Z</dcterms:created>
  <dcterms:modified xsi:type="dcterms:W3CDTF">2025-03-25T03:35:10Z</dcterms:modified>
</cp:coreProperties>
</file>