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Smoo(スムゥー)ハンディフードポット350ml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全3色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ステンレス鋼・PP・シリコンゴム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約直径9×13.6cm（取っ手込み 17.2cm）箱サイズ：9.5×9.5×14.5cm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350ml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ライトブルー、ライトグリーン、ライトブラウンの全3色展開から自由に選べる、350mlサイズのハンディフードポットです。皮らしくてオシャレな見た目と高い保冷温性が魅力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