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Smoo(スムゥー)ステンレスマグボトル500ml</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カラー展開 : 全4色</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素材 : ステンレス鋼・ポリプロピレン・シリコンゴム</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約7.4×7.4×19.5cm 箱サイズ：約8.7×8.7×20cm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容量 : 500ml</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化粧箱</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500mlサイズの、丸みのある形状がが可愛らしくもマット調の表面塗装で落ち着きのあるステンレスマグボトルです。保冷温効果に優れた真空断熱タイプ。名入れプリントも可能です。※こちらの商品は、最小ロット数単位（倍数）のみの承りになりま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