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ポータブル アルコールチェッカー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約10.5×3.2×1.7cm 箱サイズ：約14×9×2.5cm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息を吹き込むだけで、呼気中のアルコール濃度を確認でき、表示も分かりやすいデジタル表示で使い勝手は抜群です。専用ポーチ付きに加え、ポーチにはオリジナル名入れも可能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