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コンパクト ハンディガン</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ABS樹脂</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約11.5×7.8×4.5cm(ヘッドアタッチメントを除く) 箱サイズ：約18.5×16.5×4.8cm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その名のとおりコンパクトなサイズ感で持ち歩きに適しているシンプルなハンディガンです。トレーニング後や、ちょっとした休憩時間のリフレッシュに最適な、人気アイテム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