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電動フェイスシェーバー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無電解メッキ、ABS樹脂、他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約10.6×2.5×2.2cm 箱サイズ：約14×7×3.5cm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水やシェービングクリーム要らずで、出先でも手軽にお手入れできる電動フェイスシェーバーです。口紅のようなオシャレなデザインでコンパクトなため、持ち歩きに便利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