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H&amp;C ステンレス真空断熱タンブラー330ml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ステンレス鋼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約直径8.5×10.5cm 箱サイズ：9×8.8×11.3cm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330ml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330mlサイズのステンレスタンブラー。真空断熱タイプのため結露しにくく、また熱いものを入れても外側が熱くなりにくいため、使い勝手抜群です。記念用などにもおすすめです。※こちらの商品は、最小ロット数単位（倍数）のみの承りになりま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