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ビタミンカラー キッチンハサミ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ブルー・グリーン・オレンジ(3色アソート)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ステンレス・ABS樹脂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全長約21.5cm 箱サイズ：約21.6×8.5×1.7cm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心が軽くなるポップなビタミンカラーのキッチンハサミです。サビに強いステンレス素材のため使い勝手抜群！カニの殻割りや食材切りなどに便利です。ノベルティ用などに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