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フラワーソープ カーネーション一輪プラケース入り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ピンク・パープル(2色アソート)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紙せっけん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プラケース約5×5×27.5c+J12m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リボン付き透明袋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一輪のカーネーションのように見えてじつはペーパーソープ、というアイテムです。優しい香りが癒やしを与えてくれますし、ちょっとしたプレゼント用や、ノベルティ用におすすめ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