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レインボーバスボム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ピンク・ブルー・イエロー(3色アソート)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入浴剤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約8×2.5×7cm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リボン付き透明袋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湯船に浮かべると色鮮やかなレインボーが広がる、使って楽しいバスボムです。ダイヤの可愛らしい形状も特徴的で、イベントやキャンペーンで配布するノベルティ用にオススメ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