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ポケットecoバック</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全5色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使用時：約W280×H180（取手含まず）×D160mm 収納時：約W120×H110×25mm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透明袋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マチが広いためコンビニのお弁当などが平置きでそのまま入れられるシンプルなエコバッグです。オリジナルの名入れプリントが可能なため、ノベルティ用や販促用などにおすすめです。※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