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折りたためるecoバック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使用時：約W340×H250×D160mm（取手含まず）収納時：約W100×H60×25mm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ンパクトに折りたたむことができるため、持ち歩きも楽々で邪魔にもなりにくいエコバッグです。会社帰りのお買い物や旅行のサブバッグにおすすめ。オリジナル名入れ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