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8" d="100"/>
          <a:sy n="88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レジカゴ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eco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バック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素材：ポリエステル・アルミ蒸着フィルム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23×34×25cm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（取手含まず）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包装：透明袋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スーパーなどのレジカゴにぴったり収まるサイズで、精算後の商品の詰め替えの手間も要らずに便利なエコバッグ。大きな口は巾着型で閉めることができる点も高ポイントです。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7E8E98C-4E95-C4DE-03C1-EB60308589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390" y="140558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77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2025-03-14T08:04:44Z</dcterms:modified>
</cp:coreProperties>
</file>