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コンパクトecoバック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使用時：約W340×H600×D200mm 収納時：約W135×H100mm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スタンダードでシンプルなエコバッグです。折りたたむとコンパクトになるため、サブバッグとして持ち歩くことも可能。オリジナル名入れができますので、ノベルティ用等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