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カラビナ付折りたたみボトル500ml ブルーのみ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PET・AL・PA・PE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約12×27×3cm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500ml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中が空のときはコンパクトに折りたたむことが可能なため、アウトドアから防災グッズまで、幅広く利用可能な500mlサイズのカラビナ付きボトルです。もちろんランチ用などに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