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真空スリムマグボトル300ml(メタリック)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シャンパンゴールド・ローズピンク・ブルー(3色アソート)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ステンレス、ポリプロピレン、シリコンゴム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約直径5.9×17.5cm 箱サイズ：6.5×6.5×18.4cm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300mlサイズの、保冷・保温力が非常に高い真空ステンレスマグボトルです。スタイリッシュなメタリックカラーが見た目にもオシャレな上、オリジナルの名入れプリントも可能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