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真空スリムマグボトル480ml(メタリック)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シャンパンゴールド・ローズピンク・ブルー(3色アソート)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ステンレス、ポリプロピレン・シリコンゴム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約直径6.8×24.8cm 箱サイズ：約7.5×7.5×26cm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480mlサイズの、保冷・保温力が非常に高い真空ステンレスマグボトルです。スタイリッシュなメタリックカラーが見た目にもオシャレな上、オリジナルの名入れプリントも可能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