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4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7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真空スリムマグボトルミニ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125ml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素材：ステンレス、ポリプロピレン、シリコンゴム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4.5×15cm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5.5×5.5×16cm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125ml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125ml</a:t>
            </a:r>
            <a:r>
              <a:rPr lang="ja-JP" altLang="en-US" sz="1600" dirty="0"/>
              <a:t>サイズの、保冷・保温力が非常に高い真空ステンレスマグボトルです。コンパクトなサイズ感で、お散歩や通勤中のちょっとした水分補給に最適。オリジナルの名入れプリントも可能です。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E79261-C443-DDED-1724-CD8612C044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466" y="1373379"/>
            <a:ext cx="3614042" cy="361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80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2025-02-27T07:18:40Z</dcterms:modified>
</cp:coreProperties>
</file>