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真空断熱タンブラー420ml(3色)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約底Φ6.8×高さ12cm 箱サイズ：9×9×12.5cm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420ml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真空二重構造で保冷・保温性に優れた420mlサイズのタンブラーです。カラーバリエーションはベージュ、カーキ、ブラックの全3色展開。オリジナルの名入れプリントも可能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