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真空断熱フードポット 350ml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全3色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ステンレス鋼・ポリプロピレン・シリコンゴム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約直径7.4×13cm 箱サイズ：約8.5×8.5×14cm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350ml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350mlサイズのフードポットです。真空二重構造で断熱性に優れているため、温かいスープも美味しい温度のまま持ち歩けます。オリジナルの名入れプリントも可能で販促用にも最適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