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アルコールハンドジェル200ml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エタノ−ル・水・グリセリン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約5.5×5×16.7cm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200mlサイズの、シンプルでスタンダードなアルコールハンドジェルです。持ち歩きにも比較的邪魔にならないサイズ感のため、出先などで気になった際にすぐに使えます。※こちらの商品は、最小ロット数単位（倍数）のみの承りになり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